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65" r:id="rId10"/>
    <p:sldId id="266" r:id="rId11"/>
    <p:sldId id="270" r:id="rId12"/>
    <p:sldId id="271" r:id="rId13"/>
    <p:sldId id="272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65"/>
            <p14:sldId id="266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1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%2F%2Fwww.google.com%2F" TargetMode="External"/><Relationship Id="rId4" Type="http://schemas.openxmlformats.org/officeDocument/2006/relationships/hyperlink" Target="https://m.blog.naver.com/subome/2215616042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7275"/>
              </p:ext>
            </p:extLst>
          </p:nvPr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600195" y="2092068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8" y="27879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597582" y="350972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5" y="497521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47293" y="150910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47292" y="22092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4" y="29088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1" y="363061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201" y="509610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610288" y="426235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47294" y="43832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67884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최대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증가</a:t>
            </a: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0A0B5-3C75-412B-AEA3-A65BB2F4A8AC}"/>
              </a:ext>
            </a:extLst>
          </p:cNvPr>
          <p:cNvSpPr txBox="1"/>
          <p:nvPr/>
        </p:nvSpPr>
        <p:spPr>
          <a:xfrm>
            <a:off x="5824281" y="937701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3E881D-C9FE-4EE8-A595-6116DF665420}"/>
              </a:ext>
            </a:extLst>
          </p:cNvPr>
          <p:cNvGrpSpPr/>
          <p:nvPr/>
        </p:nvGrpSpPr>
        <p:grpSpPr>
          <a:xfrm>
            <a:off x="1056636" y="855309"/>
            <a:ext cx="4453827" cy="3804457"/>
            <a:chOff x="1056636" y="855309"/>
            <a:chExt cx="5258534" cy="43535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42190DC-3BF2-47E1-99B8-47B1958C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636" y="855309"/>
              <a:ext cx="5258534" cy="4353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CC9CB1-E137-4048-93A3-A774A51849BA}"/>
                </a:ext>
              </a:extLst>
            </p:cNvPr>
            <p:cNvSpPr txBox="1"/>
            <p:nvPr/>
          </p:nvSpPr>
          <p:spPr>
            <a:xfrm>
              <a:off x="5193836" y="3017089"/>
              <a:ext cx="68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혹한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5F611-85EB-48B8-9A34-528DC8346C97}"/>
                </a:ext>
              </a:extLst>
            </p:cNvPr>
            <p:cNvSpPr txBox="1"/>
            <p:nvPr/>
          </p:nvSpPr>
          <p:spPr>
            <a:xfrm>
              <a:off x="1600149" y="2995547"/>
              <a:ext cx="68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혹서</a:t>
              </a:r>
            </a:p>
          </p:txBody>
        </p:sp>
        <p:sp>
          <p:nvSpPr>
            <p:cNvPr id="20" name="화살표: 위로 구부러짐 19">
              <a:extLst>
                <a:ext uri="{FF2B5EF4-FFF2-40B4-BE49-F238E27FC236}">
                  <a16:creationId xmlns:a16="http://schemas.microsoft.com/office/drawing/2014/main" id="{0601190A-A02A-4677-B467-E0A39BE19378}"/>
                </a:ext>
              </a:extLst>
            </p:cNvPr>
            <p:cNvSpPr/>
            <p:nvPr/>
          </p:nvSpPr>
          <p:spPr>
            <a:xfrm>
              <a:off x="1827062" y="3462379"/>
              <a:ext cx="3760340" cy="1024170"/>
            </a:xfrm>
            <a:prstGeom prst="curvedUp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632754-1C62-4C4C-AAB5-630F4E45344F}"/>
              </a:ext>
            </a:extLst>
          </p:cNvPr>
          <p:cNvGrpSpPr/>
          <p:nvPr/>
        </p:nvGrpSpPr>
        <p:grpSpPr>
          <a:xfrm>
            <a:off x="5510463" y="3429000"/>
            <a:ext cx="6645360" cy="1414679"/>
            <a:chOff x="2095669" y="5084382"/>
            <a:chExt cx="9083179" cy="170372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1F8F72B-8303-495A-8021-167EE290D2F3}"/>
                </a:ext>
              </a:extLst>
            </p:cNvPr>
            <p:cNvGrpSpPr/>
            <p:nvPr/>
          </p:nvGrpSpPr>
          <p:grpSpPr>
            <a:xfrm>
              <a:off x="2095669" y="5662909"/>
              <a:ext cx="7754787" cy="600701"/>
              <a:chOff x="1714065" y="5702392"/>
              <a:chExt cx="4776487" cy="378669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FE98F998-0692-4F68-8657-6F6794519F52}"/>
                  </a:ext>
                </a:extLst>
              </p:cNvPr>
              <p:cNvSpPr/>
              <p:nvPr/>
            </p:nvSpPr>
            <p:spPr>
              <a:xfrm>
                <a:off x="2289045" y="5788587"/>
                <a:ext cx="3694646" cy="58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CE4BDCA-04BB-4673-A3DC-0FE8FCD9B9F5}"/>
                  </a:ext>
                </a:extLst>
              </p:cNvPr>
              <p:cNvSpPr/>
              <p:nvPr/>
            </p:nvSpPr>
            <p:spPr>
              <a:xfrm>
                <a:off x="2275192" y="5891727"/>
                <a:ext cx="3694646" cy="17091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래픽 38" descr="온도계 단색으로 채워진">
                <a:extLst>
                  <a:ext uri="{FF2B5EF4-FFF2-40B4-BE49-F238E27FC236}">
                    <a16:creationId xmlns:a16="http://schemas.microsoft.com/office/drawing/2014/main" id="{BADD03D1-0A34-4D18-A9CF-89C846712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97099" y="5702392"/>
                <a:ext cx="593453" cy="378669"/>
              </a:xfrm>
              <a:prstGeom prst="rect">
                <a:avLst/>
              </a:prstGeom>
            </p:spPr>
          </p:pic>
          <p:pic>
            <p:nvPicPr>
              <p:cNvPr id="40" name="그래픽 39" descr="닭 다리 단색으로 채워진">
                <a:extLst>
                  <a:ext uri="{FF2B5EF4-FFF2-40B4-BE49-F238E27FC236}">
                    <a16:creationId xmlns:a16="http://schemas.microsoft.com/office/drawing/2014/main" id="{B96E3F1E-B3AD-455C-8D34-637562169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9579856">
                <a:off x="1714065" y="5702392"/>
                <a:ext cx="593453" cy="378669"/>
              </a:xfrm>
              <a:prstGeom prst="rect">
                <a:avLst/>
              </a:prstGeom>
            </p:spPr>
          </p:pic>
        </p:grp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5516D395-BFB8-4526-B7C2-EC7DA4136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2863" y="5489701"/>
              <a:ext cx="609615" cy="36290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67D643AF-817A-4844-95E2-5A63C4EE2178}"/>
                </a:ext>
              </a:extLst>
            </p:cNvPr>
            <p:cNvCxnSpPr>
              <a:cxnSpLocks/>
            </p:cNvCxnSpPr>
            <p:nvPr/>
          </p:nvCxnSpPr>
          <p:spPr>
            <a:xfrm>
              <a:off x="5775034" y="6126860"/>
              <a:ext cx="786569" cy="43041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35C853A2-5BC1-4286-962B-7BF718071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0586" y="5546047"/>
              <a:ext cx="408590" cy="2673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1525B8A1-4009-4CF3-8E02-E57B76D5AB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89044" y="5223005"/>
              <a:ext cx="549105" cy="79573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95D1C1-D6F3-4EA6-B503-045613BFFDAB}"/>
                </a:ext>
              </a:extLst>
            </p:cNvPr>
            <p:cNvSpPr txBox="1"/>
            <p:nvPr/>
          </p:nvSpPr>
          <p:spPr>
            <a:xfrm>
              <a:off x="5582478" y="5373340"/>
              <a:ext cx="17427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에너지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9F46D6-ED7E-431D-9AB3-08E32F5458DF}"/>
                </a:ext>
              </a:extLst>
            </p:cNvPr>
            <p:cNvSpPr txBox="1"/>
            <p:nvPr/>
          </p:nvSpPr>
          <p:spPr>
            <a:xfrm>
              <a:off x="9714073" y="5307163"/>
              <a:ext cx="1464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체온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0DED33-91FB-4B81-B837-A08B827CA86D}"/>
                </a:ext>
              </a:extLst>
            </p:cNvPr>
            <p:cNvSpPr txBox="1"/>
            <p:nvPr/>
          </p:nvSpPr>
          <p:spPr>
            <a:xfrm>
              <a:off x="6565120" y="6326439"/>
              <a:ext cx="15202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체력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DB8889-3FCA-48D2-8564-35EC42CDA037}"/>
                </a:ext>
              </a:extLst>
            </p:cNvPr>
            <p:cNvSpPr txBox="1"/>
            <p:nvPr/>
          </p:nvSpPr>
          <p:spPr>
            <a:xfrm>
              <a:off x="3133782" y="5084382"/>
              <a:ext cx="1394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공복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1914991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위치에 따라서 객체들의 달라지는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 길이</a:t>
            </a:r>
            <a:r>
              <a:rPr lang="en-US" altLang="ko-KR" sz="2000" dirty="0"/>
              <a:t>, </a:t>
            </a:r>
            <a:r>
              <a:rPr lang="ko-KR" altLang="en-US" sz="2000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2956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198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60000" y="51043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54576" y="4986573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통한 서버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698080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088CF-1331-41CA-A060-695F6BA78275}"/>
              </a:ext>
            </a:extLst>
          </p:cNvPr>
          <p:cNvSpPr txBox="1"/>
          <p:nvPr/>
        </p:nvSpPr>
        <p:spPr>
          <a:xfrm>
            <a:off x="1663705" y="5481500"/>
            <a:ext cx="48269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성능 최적화를 통한 최대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수 증가</a:t>
            </a:r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654</Words>
  <Application>Microsoft Office PowerPoint</Application>
  <PresentationFormat>와이드스크린</PresentationFormat>
  <Paragraphs>227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43</cp:revision>
  <dcterms:created xsi:type="dcterms:W3CDTF">2020-12-04T05:45:57Z</dcterms:created>
  <dcterms:modified xsi:type="dcterms:W3CDTF">2020-12-20T12:38:02Z</dcterms:modified>
</cp:coreProperties>
</file>